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FAD2FF-191E-4D37-8E06-0BD3E99E6868}">
  <a:tblStyle styleId="{E8FAD2FF-191E-4D37-8E06-0BD3E99E68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0374701e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0374701e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0374701ec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0374701e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0374701e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40374701e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374701ec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374701e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0374701e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0374701e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0374701e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0374701e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0374701e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0374701e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0374701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0374701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0374701e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0374701e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Hough transform is a computer vision technique used for the purpose of feature isolation of particular shapes in images and videos i.e. it is a technique that can be successfully used to identify specific shapes in images – e.g. lines, circles, ellipses, etc. However, the trivial and original implementation of Hough Transform deals with detecting straight lines.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0374701e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0374701e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0374701e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0374701e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0374701e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0374701e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System  overview.  Given  an  input  image,  LaneNet  outputs  a  lane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instance  map,  by  labeling  each  lane  pixel  with  a  lane  id.  Next,  the  lane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pixels are transformed using the transformation matrix, outputted by H-Net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which learns a perspective transformation conditioned on the input image.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For each lane a 3rd order polynomial is fitted and the lanes are reprojected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onto the image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LaneNet  architecture.  It  consists  of  two  branches.  The  segmentation  branch  (bottom)  is  trained  to  produce  a  binary  lane  mask.  The  embedding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branch  (top)  generates  an  N-dimensional  embedding  per  lane  pixel,  so  that  embeddings  from  the  same  lane  are  close  together  and  those  from  different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lanes  are  far  in  the  manifold.  For  simplicity  we  show  a  2-dimensional  embedding  per  pixel,  which  is  visualized  both  as  a  color  map  (all  pixels)  and  as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points (only lane pixels) in a xy grid. After masking out the background pixels using the binary segmentation map from the segmentation branch, the lane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embeddings (blue dots) are clustered together and assigned to their cluster centers (red dots).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0374701e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0374701e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0374701e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0374701e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0374701e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0374701e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fHcakzOZ-WA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Glutamat42/Carla-Lane-Detection-Dataset-Generation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abs/1802.05591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YqsS3zClABo" TargetMode="External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Driving Lane Detection with Carla, ROS and Lanenet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50700" y="3438966"/>
            <a:ext cx="4242600" cy="14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CMPE 249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Track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Goldstein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Carla ROS Bridge inside EC2 Instance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Utilized </a:t>
            </a:r>
            <a:r>
              <a:rPr lang="en"/>
              <a:t>synchronous</a:t>
            </a:r>
            <a:r>
              <a:rPr lang="en"/>
              <a:t> mode to control ego vehicle, get subscriptions, publications and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ROS gets all sensor data from each frame hosted on the Carla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Carla was extremely laggy when running as a server node inside the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this reason I selected to collect the driving data in windows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75" y="1709925"/>
            <a:ext cx="4267200" cy="230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EC2 Carla ROS manual control demo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time permits, demonstration will be shown in realtime </a:t>
            </a:r>
            <a:endParaRPr/>
          </a:p>
        </p:txBody>
      </p:sp>
      <p:pic>
        <p:nvPicPr>
          <p:cNvPr descr="Carla Simulator running with ROS-Bridge inside an AWS Ubuntu 18.04 instance. Running Carla in Manual Control Mode" id="131" name="Google Shape;131;p23" title="Carla ROS Simulator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12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461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Modify ROS Bridge to collect sensor from Carla published as a ROS topic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each image extracted from front facing camera, </a:t>
            </a:r>
            <a:r>
              <a:rPr lang="en"/>
              <a:t>perform</a:t>
            </a:r>
            <a:r>
              <a:rPr lang="en"/>
              <a:t> lane inference in real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Similar to example shown to the right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500" y="1170125"/>
            <a:ext cx="3914101" cy="2108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(GitHub - MaybeShewill-CV/lanenet-lane-detection: Unofficial implemention of lanenet model for real time lane detection using deep neural network model https://maybeshewill-cv.github.io/lanenet-lane-detection/, 2022)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(GitHub - jbnunn/CARLADesktop: Run CARLA on an EC2 VM, 2022)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(GitHub - Glutamat42/Carla-Lane-Detection-Dataset-Generation: Create a dataset to train a lane detection neural network with CARLA, 2022)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(CARLA Manual Control - CARLA Simulator, 2022)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Neven, D., De Brabandere, B., Georgoulis, S., Proesmans, M. and Van Gool, L., 2022. </a:t>
            </a:r>
            <a:r>
              <a:rPr i="1"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Towards End-to-End Lane Detection: an Instance Segmentation Approach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[online] arXiv.org. Available at: &lt;https://arxiv.org/abs/1802.05591&gt; [Accessed 31 July 2022].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Medium. 2022. </a:t>
            </a:r>
            <a:r>
              <a:rPr i="1"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Implementing Lane Detection in CARLA using LaneNet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[online] Available at: &lt;https://medium.com/@diazoangga/implementing-lane-detection-in-carla-using-lanenet-330d8fd8720c&gt; [Accessed 31 July 2022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https://www.youtube.com/watch?v=47nwbZrG-aU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00" y="1083450"/>
            <a:ext cx="8473625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78700"/>
            <a:ext cx="8473625" cy="188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26231" t="0"/>
          <a:stretch/>
        </p:blipFill>
        <p:spPr>
          <a:xfrm>
            <a:off x="2354925" y="405975"/>
            <a:ext cx="2814250" cy="45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Lane detection is a critical aspect of Autonomous Driving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true self driving car, many </a:t>
            </a:r>
            <a:r>
              <a:rPr lang="en"/>
              <a:t>sensors</a:t>
            </a:r>
            <a:r>
              <a:rPr lang="en"/>
              <a:t> are used to perform lane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project explores lane detection using solely a front facing RGB camera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data extracted from Carla simulator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Objective: Deploy a lane inferencing module from ROS to be used with the Carla simulator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013" y="3207175"/>
            <a:ext cx="3588881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</a:t>
            </a:r>
            <a:r>
              <a:rPr lang="en"/>
              <a:t> work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Carla and ROS are open source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autonomous driving projects </a:t>
            </a:r>
            <a:r>
              <a:rPr lang="en"/>
              <a:t>performed</a:t>
            </a:r>
            <a:r>
              <a:rPr lang="en"/>
              <a:t> in Carla and 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Carla Contains built in lane detection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types of CNN based lane detection frameworks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Possible to </a:t>
            </a:r>
            <a:r>
              <a:rPr lang="en"/>
              <a:t>perform</a:t>
            </a:r>
            <a:r>
              <a:rPr lang="en"/>
              <a:t> lane detection simply with image processing in opencv with Hough Transform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00" y="1662525"/>
            <a:ext cx="4267199" cy="239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442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Collected driving data with Carla 0.910 in 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</a:t>
            </a:r>
            <a:r>
              <a:rPr lang="en"/>
              <a:t>python</a:t>
            </a:r>
            <a:r>
              <a:rPr lang="en"/>
              <a:t> files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</a:t>
            </a:r>
            <a:r>
              <a:rPr lang="en"/>
              <a:t> repo to collect discrete driving inside Carla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Modified</a:t>
            </a:r>
            <a:r>
              <a:rPr lang="en"/>
              <a:t> the files to only use one driving scene and weather condition for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Total of 5000 RGB images from front facing camera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 driven in autonomous mode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100" y="1673175"/>
            <a:ext cx="4222202" cy="237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433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generate training labels performed image processing in opencv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Required “binary mask image” for model label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OpenCV grayscaling, thresholding, </a:t>
            </a:r>
            <a:r>
              <a:rPr lang="en"/>
              <a:t>contour</a:t>
            </a:r>
            <a:r>
              <a:rPr lang="en"/>
              <a:t> and edge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Binarized images to single channel (0,255) two class arrays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675" y="1682213"/>
            <a:ext cx="4190099" cy="2356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44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Performed literature search to ultimately select </a:t>
            </a:r>
            <a:r>
              <a:rPr lang="en" u="sng">
                <a:solidFill>
                  <a:schemeClr val="hlink"/>
                </a:solidFill>
                <a:hlinkClick r:id="rId3"/>
              </a:rPr>
              <a:t>Towards End-to-End Lane Detection: An Instance Segmentation Approach </a:t>
            </a:r>
            <a:r>
              <a:rPr lang="en"/>
              <a:t> as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Unsure how model </a:t>
            </a:r>
            <a:r>
              <a:rPr lang="en"/>
              <a:t>would</a:t>
            </a:r>
            <a:r>
              <a:rPr lang="en"/>
              <a:t> </a:t>
            </a:r>
            <a:r>
              <a:rPr lang="en"/>
              <a:t>perform</a:t>
            </a:r>
            <a:r>
              <a:rPr lang="en"/>
              <a:t> on </a:t>
            </a:r>
            <a:r>
              <a:rPr lang="en"/>
              <a:t>simulated</a:t>
            </a:r>
            <a:r>
              <a:rPr lang="en"/>
              <a:t> driving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Architecture consists of two branches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Segmentation branch for binary mask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Embedding branch generates N dimensional embeddings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025" y="72100"/>
            <a:ext cx="2974225" cy="24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025" y="2946725"/>
            <a:ext cx="4205975" cy="15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441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Trained model for 100 epochs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Ultimately converged on an IOU score of 0.613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Binary segmentation loss of 0.17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Mean inference time of 0.065s per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likely fast enough for real time lane inferencing</a:t>
            </a:r>
            <a:endParaRPr/>
          </a:p>
        </p:txBody>
      </p:sp>
      <p:graphicFrame>
        <p:nvGraphicFramePr>
          <p:cNvPr id="103" name="Google Shape;103;p19"/>
          <p:cNvGraphicFramePr/>
          <p:nvPr/>
        </p:nvGraphicFramePr>
        <p:xfrm>
          <a:off x="5471325" y="104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{E8FAD2FF-191E-4D37-8E06-0BD3E99E6868}</a:tableStyleId>
              </a:tblPr>
              <a:tblGrid>
                <a:gridCol w="1498000"/>
                <a:gridCol w="1498000"/>
              </a:tblGrid>
              <a:tr h="3796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Parameters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Batch Size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Rate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0.001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Crop Size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512x256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 Classes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 Epochs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Solver Type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 Entropy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GPU Acceleration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Evaluation Type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Intersection Over Union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Tested on </a:t>
            </a:r>
            <a:r>
              <a:rPr lang="en"/>
              <a:t>separately</a:t>
            </a:r>
            <a:r>
              <a:rPr lang="en"/>
              <a:t> extracted and processed Carla driving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performed well on curved roadways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Darker conditions -&gt; lane marker jumps </a:t>
            </a:r>
            <a:r>
              <a:rPr lang="en"/>
              <a:t>around</a:t>
            </a:r>
            <a:r>
              <a:rPr lang="en"/>
              <a:t> in unpredictable fashion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Difficult to distinguish driving lane to lane parallel</a:t>
            </a:r>
            <a:endParaRPr/>
          </a:p>
        </p:txBody>
      </p:sp>
      <p:pic>
        <p:nvPicPr>
          <p:cNvPr descr="Link to Project Repo: https://github.com/adkap2/lanenet-lane-detection" id="110" name="Google Shape;110;p20" title="Lane Detector Model with Carla driving dat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12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Carla ROS Bridge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43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Ultimate goal is to deploy real time lane detection as a ROS Node with Carla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fully functional yet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Installed ROS Melodic and Carla 0.97 on an AWS GPU enabled EC2 Ubuntu 18.04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Installed NoMachine to get a desktop UI with 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Installed Carla ROS Bridge to </a:t>
            </a:r>
            <a:r>
              <a:rPr lang="en"/>
              <a:t>continuously</a:t>
            </a:r>
            <a:r>
              <a:rPr lang="en"/>
              <a:t> communicate with the Carla server for manual control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975" y="1600938"/>
            <a:ext cx="4222200" cy="251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